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57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3" autoAdjust="0"/>
    <p:restoredTop sz="94660"/>
  </p:normalViewPr>
  <p:slideViewPr>
    <p:cSldViewPr snapToGrid="0">
      <p:cViewPr>
        <p:scale>
          <a:sx n="66" d="100"/>
          <a:sy n="66" d="100"/>
        </p:scale>
        <p:origin x="180" y="5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47687-C5C6-484B-97D1-AF90DEFD98B9}" type="datetimeFigureOut">
              <a:rPr lang="ru-RU" smtClean="0"/>
              <a:t>12.09.2019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A3BCE-E612-4D4F-95AA-0CB466A3A7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8323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47687-C5C6-484B-97D1-AF90DEFD98B9}" type="datetimeFigureOut">
              <a:rPr lang="ru-RU" smtClean="0"/>
              <a:t>12.09.2019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A3BCE-E612-4D4F-95AA-0CB466A3A7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3558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47687-C5C6-484B-97D1-AF90DEFD98B9}" type="datetimeFigureOut">
              <a:rPr lang="ru-RU" smtClean="0"/>
              <a:t>12.09.2019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A3BCE-E612-4D4F-95AA-0CB466A3A7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76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47687-C5C6-484B-97D1-AF90DEFD98B9}" type="datetimeFigureOut">
              <a:rPr lang="ru-RU" smtClean="0"/>
              <a:t>12.09.2019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A3BCE-E612-4D4F-95AA-0CB466A3A7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709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47687-C5C6-484B-97D1-AF90DEFD98B9}" type="datetimeFigureOut">
              <a:rPr lang="ru-RU" smtClean="0"/>
              <a:t>12.09.2019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A3BCE-E612-4D4F-95AA-0CB466A3A7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115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47687-C5C6-484B-97D1-AF90DEFD98B9}" type="datetimeFigureOut">
              <a:rPr lang="ru-RU" smtClean="0"/>
              <a:t>12.09.2019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A3BCE-E612-4D4F-95AA-0CB466A3A7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429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47687-C5C6-484B-97D1-AF90DEFD98B9}" type="datetimeFigureOut">
              <a:rPr lang="ru-RU" smtClean="0"/>
              <a:t>12.09.2019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A3BCE-E612-4D4F-95AA-0CB466A3A7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412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47687-C5C6-484B-97D1-AF90DEFD98B9}" type="datetimeFigureOut">
              <a:rPr lang="ru-RU" smtClean="0"/>
              <a:t>12.09.2019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A3BCE-E612-4D4F-95AA-0CB466A3A7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513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47687-C5C6-484B-97D1-AF90DEFD98B9}" type="datetimeFigureOut">
              <a:rPr lang="ru-RU" smtClean="0"/>
              <a:t>12.09.2019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A3BCE-E612-4D4F-95AA-0CB466A3A7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4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47687-C5C6-484B-97D1-AF90DEFD98B9}" type="datetimeFigureOut">
              <a:rPr lang="ru-RU" smtClean="0"/>
              <a:t>12.09.2019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A3BCE-E612-4D4F-95AA-0CB466A3A7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873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47687-C5C6-484B-97D1-AF90DEFD98B9}" type="datetimeFigureOut">
              <a:rPr lang="ru-RU" smtClean="0"/>
              <a:t>12.09.2019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A3BCE-E612-4D4F-95AA-0CB466A3A7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460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B947687-C5C6-484B-97D1-AF90DEFD98B9}" type="datetimeFigureOut">
              <a:rPr lang="ru-RU" smtClean="0"/>
              <a:t>12.09.2019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888A3BCE-E612-4D4F-95AA-0CB466A3A7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2160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imc.dobryanka-edu.ru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imc.dobryanka-edu.ru/materialy_2015g./_materialy_2019__g./1970/01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9593" y="1136218"/>
            <a:ext cx="8783780" cy="23876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Сайт </a:t>
            </a:r>
            <a:r>
              <a:rPr lang="ru-RU" b="1" dirty="0" smtClean="0"/>
              <a:t>МБУ ДПО «ИМЦ» </a:t>
            </a:r>
            <a:br>
              <a:rPr lang="ru-RU" b="1" dirty="0" smtClean="0"/>
            </a:br>
            <a:r>
              <a:rPr lang="ru-RU" b="1" dirty="0" smtClean="0"/>
              <a:t>г. Добрянка </a:t>
            </a:r>
            <a:r>
              <a:rPr lang="ru-RU" b="1" dirty="0"/>
              <a:t>к «августовским» </a:t>
            </a:r>
            <a:r>
              <a:rPr lang="ru-RU" b="1" dirty="0" smtClean="0"/>
              <a:t>мероприятиям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66254" y="4530293"/>
            <a:ext cx="9144000" cy="1655762"/>
          </a:xfrm>
        </p:spPr>
        <p:txBody>
          <a:bodyPr/>
          <a:lstStyle/>
          <a:p>
            <a:pPr algn="r"/>
            <a:r>
              <a:rPr lang="ru-RU" dirty="0" smtClean="0"/>
              <a:t>Для участия в конкурсе «МЕТОДИСТ – 2019», </a:t>
            </a:r>
          </a:p>
          <a:p>
            <a:pPr algn="r"/>
            <a:r>
              <a:rPr lang="ru-RU" dirty="0" smtClean="0"/>
              <a:t>номинация </a:t>
            </a:r>
            <a:r>
              <a:rPr lang="ru-RU" b="1" dirty="0"/>
              <a:t>«</a:t>
            </a:r>
            <a:r>
              <a:rPr lang="ru-RU" dirty="0"/>
              <a:t>Сайт ММС  к «августовским» мероприятиям</a:t>
            </a:r>
            <a:r>
              <a:rPr lang="ru-RU" dirty="0" smtClean="0"/>
              <a:t>»,</a:t>
            </a:r>
          </a:p>
          <a:p>
            <a:pPr algn="r"/>
            <a:r>
              <a:rPr lang="ru-RU" dirty="0" smtClean="0"/>
              <a:t>Т. С. Масылюк, методист МБУ ДПО «ИМЦ»</a:t>
            </a:r>
            <a:endParaRPr lang="ru-RU" dirty="0"/>
          </a:p>
          <a:p>
            <a:pPr algn="r"/>
            <a:endParaRPr lang="ru-RU" dirty="0"/>
          </a:p>
        </p:txBody>
      </p:sp>
      <p:pic>
        <p:nvPicPr>
          <p:cNvPr id="1028" name="Picture 4" descr="http://ngsdo.ru/preview/do/f1bc1963576771a1527befc7b038a5db_1488364275_1000_828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14" b="8308"/>
          <a:stretch/>
        </p:blipFill>
        <p:spPr bwMode="auto">
          <a:xfrm>
            <a:off x="9178737" y="3828617"/>
            <a:ext cx="3013264" cy="210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5972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Сайт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МБУ ДПО «ИМЦ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http://imc.dobryanka-edu.ru/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4100" y="593709"/>
            <a:ext cx="7922956" cy="566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5767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112" y="1123837"/>
            <a:ext cx="3294743" cy="4601183"/>
          </a:xfrm>
        </p:spPr>
        <p:txBody>
          <a:bodyPr/>
          <a:lstStyle/>
          <a:p>
            <a:r>
              <a:rPr lang="ru-RU" dirty="0" smtClean="0"/>
              <a:t>Раздел сайта «Августовская педагогическая конференция» содержит подразделы</a:t>
            </a:r>
            <a:endParaRPr lang="ru-RU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7879" y="1324343"/>
            <a:ext cx="8038471" cy="3944343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3628571" y="2322286"/>
            <a:ext cx="3338286" cy="69668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7329714" y="3018971"/>
            <a:ext cx="1872343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2596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630" y="769257"/>
            <a:ext cx="3265714" cy="529771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Ссылка на материалы Августовской педагогической конференции 2019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http://imc.dobryanka-edu.ru/materialy_2015g./_materialy_2019__g./1970/01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/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8101" y="71646"/>
            <a:ext cx="7477556" cy="6705564"/>
          </a:xfrm>
        </p:spPr>
      </p:pic>
    </p:spTree>
    <p:extLst>
      <p:ext uri="{BB962C8B-B14F-4D97-AF65-F5344CB8AC3E}">
        <p14:creationId xmlns:p14="http://schemas.microsoft.com/office/powerpoint/2010/main" val="2067635160"/>
      </p:ext>
    </p:extLst>
  </p:cSld>
  <p:clrMapOvr>
    <a:masterClrMapping/>
  </p:clrMapOvr>
</p:sld>
</file>

<file path=ppt/theme/theme1.xml><?xml version="1.0" encoding="utf-8"?>
<a:theme xmlns:a="http://schemas.openxmlformats.org/drawingml/2006/main" name="Рамка">
  <a:themeElements>
    <a:clrScheme name="Рамка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Рамка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Рамка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Рамка</Template>
  <TotalTime>16</TotalTime>
  <Words>69</Words>
  <Application>Microsoft Office PowerPoint</Application>
  <PresentationFormat>Широкоэкранный</PresentationFormat>
  <Paragraphs>7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Corbel</vt:lpstr>
      <vt:lpstr>Wingdings 2</vt:lpstr>
      <vt:lpstr>Рамка</vt:lpstr>
      <vt:lpstr>Сайт МБУ ДПО «ИМЦ»  г. Добрянка к «августовским» мероприятиям</vt:lpstr>
      <vt:lpstr>Сайт МБУ ДПО «ИМЦ» http://imc.dobryanka-edu.ru/ </vt:lpstr>
      <vt:lpstr>Раздел сайта «Августовская педагогическая конференция» содержит подразделы</vt:lpstr>
      <vt:lpstr>Ссылка на материалы Августовской педагогической конференции 2019 http://imc.dobryanka-edu.ru/materialy_2015g./_materialy_2019__g./1970/01/ 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Сайт МБУ ДПО «ИМЦ»  г. Добрянка к «августовским» мероприятиям</dc:title>
  <dc:creator>Татьяна</dc:creator>
  <cp:lastModifiedBy>Татьяна</cp:lastModifiedBy>
  <cp:revision>4</cp:revision>
  <dcterms:created xsi:type="dcterms:W3CDTF">2019-09-12T18:42:50Z</dcterms:created>
  <dcterms:modified xsi:type="dcterms:W3CDTF">2019-09-12T18:58:56Z</dcterms:modified>
</cp:coreProperties>
</file>